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  <p:sldMasterId id="2147483739" r:id="rId2"/>
  </p:sldMasterIdLst>
  <p:notesMasterIdLst>
    <p:notesMasterId r:id="rId4"/>
  </p:notesMasterIdLst>
  <p:handoutMasterIdLst>
    <p:handoutMasterId r:id="rId5"/>
  </p:handoutMasterIdLst>
  <p:sldIdLst>
    <p:sldId id="1383" r:id="rId3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CC"/>
    <a:srgbClr val="008000"/>
    <a:srgbClr val="5A2781"/>
    <a:srgbClr val="08335C"/>
    <a:srgbClr val="000099"/>
    <a:srgbClr val="0066CC"/>
    <a:srgbClr val="96A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9070" autoAdjust="0"/>
  </p:normalViewPr>
  <p:slideViewPr>
    <p:cSldViewPr snapToGrid="0" showGuides="1">
      <p:cViewPr varScale="1">
        <p:scale>
          <a:sx n="174" d="100"/>
          <a:sy n="174" d="100"/>
        </p:scale>
        <p:origin x="-1698" y="-102"/>
      </p:cViewPr>
      <p:guideLst>
        <p:guide orient="horz" pos="215"/>
        <p:guide orient="horz" pos="373"/>
        <p:guide orient="horz" pos="2162"/>
        <p:guide orient="horz" pos="3890"/>
        <p:guide orient="horz" pos="217"/>
        <p:guide orient="horz" pos="722"/>
        <p:guide pos="2880"/>
        <p:guide pos="5472"/>
        <p:guide pos="288"/>
      </p:guideLst>
    </p:cSldViewPr>
  </p:slideViewPr>
  <p:outlineViewPr>
    <p:cViewPr>
      <p:scale>
        <a:sx n="33" d="100"/>
        <a:sy n="33" d="100"/>
      </p:scale>
      <p:origin x="0" y="16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28" d="100"/>
          <a:sy n="128" d="100"/>
        </p:scale>
        <p:origin x="-4716" y="-96"/>
      </p:cViewPr>
      <p:guideLst>
        <p:guide orient="horz" pos="2931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2" tIns="46026" rIns="92052" bIns="46026" numCol="1" anchor="t" anchorCtr="0" compatLnSpc="1">
            <a:prstTxWarp prst="textNoShape">
              <a:avLst/>
            </a:prstTxWarp>
          </a:bodyPr>
          <a:lstStyle>
            <a:lvl1pPr defTabSz="920695" eaLnBrk="0" hangingPunct="0">
              <a:spcBef>
                <a:spcPct val="0"/>
              </a:spcBef>
              <a:buClrTx/>
              <a:buSzTx/>
              <a:buFontTx/>
              <a:buNone/>
              <a:defRPr sz="13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16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2" tIns="46026" rIns="92052" bIns="46026" numCol="1" anchor="t" anchorCtr="0" compatLnSpc="1">
            <a:prstTxWarp prst="textNoShape">
              <a:avLst/>
            </a:prstTxWarp>
          </a:bodyPr>
          <a:lstStyle>
            <a:lvl1pPr algn="r" defTabSz="920695" eaLnBrk="0" hangingPunct="0">
              <a:spcBef>
                <a:spcPct val="0"/>
              </a:spcBef>
              <a:buClrTx/>
              <a:buSzTx/>
              <a:buFontTx/>
              <a:buNone/>
              <a:defRPr sz="13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16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2" tIns="46026" rIns="92052" bIns="46026" numCol="1" anchor="b" anchorCtr="0" compatLnSpc="1">
            <a:prstTxWarp prst="textNoShape">
              <a:avLst/>
            </a:prstTxWarp>
          </a:bodyPr>
          <a:lstStyle>
            <a:lvl1pPr defTabSz="920695" eaLnBrk="0" hangingPunct="0">
              <a:spcBef>
                <a:spcPct val="0"/>
              </a:spcBef>
              <a:buClrTx/>
              <a:buSzTx/>
              <a:buFontTx/>
              <a:buNone/>
              <a:defRPr sz="13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16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2" tIns="46026" rIns="92052" bIns="46026" numCol="1" anchor="b" anchorCtr="0" compatLnSpc="1">
            <a:prstTxWarp prst="textNoShape">
              <a:avLst/>
            </a:prstTxWarp>
          </a:bodyPr>
          <a:lstStyle>
            <a:lvl1pPr algn="r" defTabSz="920695" eaLnBrk="0" hangingPunct="0">
              <a:spcBef>
                <a:spcPct val="0"/>
              </a:spcBef>
              <a:buClrTx/>
              <a:buSzTx/>
              <a:buFontTx/>
              <a:buNone/>
              <a:defRPr sz="13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9E085B97-9340-4B05-A3EB-2E43ED128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9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2" tIns="46026" rIns="92052" bIns="46026" numCol="1" anchor="t" anchorCtr="0" compatLnSpc="1">
            <a:prstTxWarp prst="textNoShape">
              <a:avLst/>
            </a:prstTxWarp>
          </a:bodyPr>
          <a:lstStyle>
            <a:lvl1pPr defTabSz="920695" eaLnBrk="0" hangingPunct="0">
              <a:spcBef>
                <a:spcPct val="0"/>
              </a:spcBef>
              <a:buClrTx/>
              <a:buSzTx/>
              <a:buFontTx/>
              <a:buNone/>
              <a:defRPr sz="13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16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2" tIns="46026" rIns="92052" bIns="46026" numCol="1" anchor="t" anchorCtr="0" compatLnSpc="1">
            <a:prstTxWarp prst="textNoShape">
              <a:avLst/>
            </a:prstTxWarp>
          </a:bodyPr>
          <a:lstStyle>
            <a:lvl1pPr algn="r" defTabSz="920695" eaLnBrk="0" hangingPunct="0">
              <a:spcBef>
                <a:spcPct val="0"/>
              </a:spcBef>
              <a:buClrTx/>
              <a:buSzTx/>
              <a:buFontTx/>
              <a:buNone/>
              <a:defRPr sz="13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0625" y="700088"/>
            <a:ext cx="4646613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21188"/>
            <a:ext cx="51498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2" tIns="46026" rIns="92052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16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2" tIns="46026" rIns="92052" bIns="46026" numCol="1" anchor="b" anchorCtr="0" compatLnSpc="1">
            <a:prstTxWarp prst="textNoShape">
              <a:avLst/>
            </a:prstTxWarp>
          </a:bodyPr>
          <a:lstStyle>
            <a:lvl1pPr defTabSz="920695" eaLnBrk="0" hangingPunct="0">
              <a:spcBef>
                <a:spcPct val="0"/>
              </a:spcBef>
              <a:buClrTx/>
              <a:buSzTx/>
              <a:buFontTx/>
              <a:buNone/>
              <a:defRPr sz="13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2375"/>
            <a:ext cx="30416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2" tIns="46026" rIns="92052" bIns="46026" numCol="1" anchor="b" anchorCtr="0" compatLnSpc="1">
            <a:prstTxWarp prst="textNoShape">
              <a:avLst/>
            </a:prstTxWarp>
          </a:bodyPr>
          <a:lstStyle>
            <a:lvl1pPr algn="r" defTabSz="920695" eaLnBrk="0" hangingPunct="0">
              <a:spcBef>
                <a:spcPct val="0"/>
              </a:spcBef>
              <a:buClrTx/>
              <a:buSzTx/>
              <a:buFontTx/>
              <a:buNone/>
              <a:defRPr sz="13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991765EA-DFC0-4D19-B758-2E34A73A4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063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733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9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26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72" algn="l" defTabSz="9142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673" y="1"/>
            <a:ext cx="8666328" cy="85292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buFont typeface="Arial" pitchFamily="34" charset="0"/>
              <a:buChar char="•"/>
              <a:defRPr/>
            </a:lvl1pPr>
            <a:lvl2pPr>
              <a:buClrTx/>
              <a:buSzPct val="100000"/>
              <a:buFont typeface="Arial" pitchFamily="34" charset="0"/>
              <a:buChar char="•"/>
              <a:defRPr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buSzPct val="100000"/>
              <a:buFont typeface="Arial" pitchFamily="34" charset="0"/>
              <a:buChar char="•"/>
              <a:defRPr/>
            </a:lvl4pPr>
            <a:lvl5pPr>
              <a:buSzPct val="100000"/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0"/>
            <a:ext cx="21145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61912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2026" y="1"/>
            <a:ext cx="6911975" cy="944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2026" y="1"/>
            <a:ext cx="6911975" cy="944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38100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8100"/>
            <a:ext cx="38100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8458200" cy="60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2026" y="1"/>
            <a:ext cx="6911975" cy="944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447800"/>
            <a:ext cx="3810000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2026" y="1"/>
            <a:ext cx="6911975" cy="944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46" indent="0" algn="ctr">
              <a:buNone/>
              <a:defRPr/>
            </a:lvl2pPr>
            <a:lvl3pPr marL="914293" indent="0" algn="ctr">
              <a:buNone/>
              <a:defRPr/>
            </a:lvl3pPr>
            <a:lvl4pPr marL="1371440" indent="0" algn="ctr">
              <a:buNone/>
              <a:defRPr/>
            </a:lvl4pPr>
            <a:lvl5pPr marL="1828586" indent="0" algn="ctr">
              <a:buNone/>
              <a:defRPr/>
            </a:lvl5pPr>
            <a:lvl6pPr marL="2285733" indent="0" algn="ctr">
              <a:buNone/>
              <a:defRPr/>
            </a:lvl6pPr>
            <a:lvl7pPr marL="2742879" indent="0" algn="ctr">
              <a:buNone/>
              <a:defRPr/>
            </a:lvl7pPr>
            <a:lvl8pPr marL="3200026" indent="0" algn="ctr">
              <a:buNone/>
              <a:defRPr/>
            </a:lvl8pPr>
            <a:lvl9pPr marL="365717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olicore_logo_original_WHITE 2transparent cop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C0C0C"/>
              </a:clrFrom>
              <a:clrTo>
                <a:srgbClr val="0C0C0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1538" y="2392363"/>
            <a:ext cx="486092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38100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8100"/>
            <a:ext cx="38100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7354888" y="6619875"/>
            <a:ext cx="904875" cy="276225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spcBef>
                <a:spcPct val="20000"/>
              </a:spcBef>
              <a:buClr>
                <a:srgbClr val="BC042A"/>
              </a:buClr>
              <a:buSzPct val="95000"/>
              <a:buFont typeface="Wingdings" pitchFamily="2" charset="2"/>
              <a:buChar char="§"/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555038" y="6551613"/>
            <a:ext cx="433387" cy="333375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spcBef>
                <a:spcPct val="20000"/>
              </a:spcBef>
              <a:buClr>
                <a:srgbClr val="BC042A"/>
              </a:buClr>
              <a:buSzPct val="95000"/>
              <a:buFont typeface="Wingdings" pitchFamily="2" charset="2"/>
              <a:buChar char="§"/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61240550-8E26-4867-951A-7DD4A3596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16263" y="6640513"/>
            <a:ext cx="2895600" cy="304800"/>
          </a:xfrm>
          <a:prstGeom prst="rect">
            <a:avLst/>
          </a:prstGeom>
        </p:spPr>
        <p:txBody>
          <a:bodyPr lIns="91429" tIns="45714" rIns="91429" bIns="45714"/>
          <a:lstStyle>
            <a:lvl1pPr>
              <a:spcBef>
                <a:spcPct val="20000"/>
              </a:spcBef>
              <a:buClr>
                <a:srgbClr val="BC042A"/>
              </a:buClr>
              <a:buSzPct val="95000"/>
              <a:buFont typeface="Wingdings" pitchFamily="2" charset="2"/>
              <a:buChar char="§"/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6" y="0"/>
            <a:ext cx="8924925" cy="8524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solicore_logo_original_WHITE 2transparent cop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C0C0C"/>
              </a:clrFrom>
              <a:clrTo>
                <a:srgbClr val="0C0C0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1538" y="2206625"/>
            <a:ext cx="486092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34925" y="6200775"/>
            <a:ext cx="6264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>
            <a:spAutoFit/>
          </a:bodyPr>
          <a:lstStyle/>
          <a:p>
            <a:pPr>
              <a:spcBef>
                <a:spcPct val="50000"/>
              </a:spcBef>
              <a:buClr>
                <a:srgbClr val="BC042A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This document is confidential and proprietary to Solicore, Inc. and is protected by Patents and Patents Pending. </a:t>
            </a:r>
            <a:br>
              <a:rPr lang="en-US" sz="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</a:br>
            <a:r>
              <a:rPr lang="en-US" sz="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This may not be distributed or reproduced without the permission of Solicore, Inc. ©2007.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4457701"/>
            <a:ext cx="9144000" cy="1203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6524625"/>
            <a:ext cx="360363" cy="333375"/>
          </a:xfrm>
        </p:spPr>
        <p:txBody>
          <a:bodyPr/>
          <a:lstStyle>
            <a:lvl1pPr>
              <a:defRPr sz="8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6E8E2ED-4AE9-45A4-B02E-D2441FA58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2ECDCB-8D6F-4CD2-AF96-86864FD6B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46" indent="0">
              <a:buNone/>
              <a:defRPr sz="1800"/>
            </a:lvl2pPr>
            <a:lvl3pPr marL="914293" indent="0">
              <a:buNone/>
              <a:defRPr sz="1600"/>
            </a:lvl3pPr>
            <a:lvl4pPr marL="1371440" indent="0">
              <a:buNone/>
              <a:defRPr sz="1400"/>
            </a:lvl4pPr>
            <a:lvl5pPr marL="1828586" indent="0">
              <a:buNone/>
              <a:defRPr sz="1400"/>
            </a:lvl5pPr>
            <a:lvl6pPr marL="2285733" indent="0">
              <a:buNone/>
              <a:defRPr sz="1400"/>
            </a:lvl6pPr>
            <a:lvl7pPr marL="2742879" indent="0">
              <a:buNone/>
              <a:defRPr sz="1400"/>
            </a:lvl7pPr>
            <a:lvl8pPr marL="3200026" indent="0">
              <a:buNone/>
              <a:defRPr sz="1400"/>
            </a:lvl8pPr>
            <a:lvl9pPr marL="365717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4EB7C2-9B8C-4A55-AD6C-1281CB5EC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41DCEB-03DF-457D-9225-F5714DFB4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2205"/>
            <a:ext cx="8229600" cy="67202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18F1CE-D515-4A3E-9F4A-F026AE5294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69D24E-3646-401C-A424-7AA0608AA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044BE1-8144-405C-B295-743D99EB9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5963F3-7162-4807-95A7-F8F602387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4D29BB-D84E-4671-B4D3-C67E10695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CBADCE-850F-4F87-ACAA-064DE6328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>
            <a:lvl1pPr>
              <a:buSzPct val="100000"/>
              <a:buFont typeface="Arial" pitchFamily="34" charset="0"/>
              <a:buChar char="•"/>
              <a:defRPr sz="2800"/>
            </a:lvl1pPr>
            <a:lvl2pPr>
              <a:buSzPct val="100000"/>
              <a:buFont typeface="Arial" pitchFamily="34" charset="0"/>
              <a:buChar char="•"/>
              <a:defRPr sz="2400"/>
            </a:lvl2pPr>
            <a:lvl3pPr>
              <a:buSzPct val="100000"/>
              <a:buFont typeface="Arial" pitchFamily="34" charset="0"/>
              <a:buChar char="•"/>
              <a:defRPr sz="2000"/>
            </a:lvl3pPr>
            <a:lvl4pPr>
              <a:buSzPct val="100000"/>
              <a:buFont typeface="Arial" pitchFamily="34" charset="0"/>
              <a:buChar char="•"/>
              <a:defRPr sz="1800"/>
            </a:lvl4pPr>
            <a:lvl5pPr>
              <a:buSzPct val="100000"/>
              <a:buFont typeface="Arial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6482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C0"/>
              </a:buClr>
              <a:buSzPct val="100000"/>
              <a:buFont typeface="Arial" pitchFamily="34" charset="0"/>
              <a:buChar char="•"/>
              <a:defRPr lang="en-US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C0"/>
              </a:buClr>
              <a:buSzPct val="100000"/>
              <a:buFont typeface="Arial" pitchFamily="34" charset="0"/>
              <a:buChar char="•"/>
              <a:defRPr lang="en-US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C0"/>
              </a:buClr>
              <a:buSzPct val="100000"/>
              <a:buFont typeface="Arial" pitchFamily="34" charset="0"/>
              <a:buChar char="•"/>
              <a:defRPr lang="en-US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C0"/>
              </a:buClr>
              <a:buSzPct val="100000"/>
              <a:buFont typeface="Arial" pitchFamily="34" charset="0"/>
              <a:buChar char="•"/>
              <a:defRPr lang="en-US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C0"/>
              </a:buClr>
              <a:buSzPct val="100000"/>
              <a:buFont typeface="Arial" pitchFamily="34" charset="0"/>
              <a:buChar char="•"/>
              <a:def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0"/>
            <a:ext cx="21145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61912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535738"/>
            <a:ext cx="360363" cy="322262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5A7AFE-13DD-4A28-8180-B8ADC1248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38100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8100"/>
            <a:ext cx="3810000" cy="224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0" y="6524625"/>
            <a:ext cx="360363" cy="3333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C97CBA2-49DB-41AF-96CE-042906EBE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524625"/>
            <a:ext cx="360363" cy="3333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CB7777-CF37-4565-95CD-583DC878E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441" y="179373"/>
            <a:ext cx="8886548" cy="621437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85BD5-761E-4739-918E-6F2E88654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452" y="157339"/>
            <a:ext cx="8886548" cy="621437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AAAFE-2EA8-48FA-AC0C-2A4B9DC7D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logo_trans_al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6265863"/>
            <a:ext cx="1855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407" y="157339"/>
            <a:ext cx="8886548" cy="621437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E911D-37BF-4772-9821-55558781F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976" y="-117246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91" y="1"/>
            <a:ext cx="8775510" cy="8606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ti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image" Target="../media/image1.tif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0"/>
            <a:ext cx="8924925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Slide Number Placeholder 5"/>
          <p:cNvSpPr txBox="1">
            <a:spLocks noGrp="1"/>
          </p:cNvSpPr>
          <p:nvPr/>
        </p:nvSpPr>
        <p:spPr bwMode="auto">
          <a:xfrm>
            <a:off x="6086475" y="6567488"/>
            <a:ext cx="28289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64" tIns="46033" rIns="92064" bIns="46033" anchor="ctr"/>
          <a:lstStyle/>
          <a:p>
            <a:pPr algn="r">
              <a:spcBef>
                <a:spcPct val="20000"/>
              </a:spcBef>
              <a:buClr>
                <a:srgbClr val="BC042A"/>
              </a:buClr>
              <a:buSzPct val="95000"/>
              <a:buFont typeface="Wingdings" pitchFamily="2" charset="2"/>
              <a:buNone/>
              <a:tabLst>
                <a:tab pos="341313" algn="l"/>
                <a:tab pos="2286000" algn="l"/>
              </a:tabLst>
              <a:defRPr/>
            </a:pPr>
            <a:r>
              <a:rPr lang="en-US" sz="600" dirty="0">
                <a:solidFill>
                  <a:srgbClr val="96A4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	  Confidential             </a:t>
            </a:r>
            <a:fld id="{071CC432-A14D-43D8-BF13-27F25A7EB511}" type="datetime1">
              <a:rPr lang="en-US" sz="600">
                <a:solidFill>
                  <a:srgbClr val="96A4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pPr algn="r">
                <a:spcBef>
                  <a:spcPct val="20000"/>
                </a:spcBef>
                <a:buClr>
                  <a:srgbClr val="BC042A"/>
                </a:buClr>
                <a:buSzPct val="95000"/>
                <a:buFont typeface="Wingdings" pitchFamily="2" charset="2"/>
                <a:buNone/>
                <a:tabLst>
                  <a:tab pos="341313" algn="l"/>
                  <a:tab pos="2286000" algn="l"/>
                </a:tabLst>
                <a:defRPr/>
              </a:pPr>
              <a:t>7/30/2013</a:t>
            </a:fld>
            <a:r>
              <a:rPr lang="en-US" sz="600" dirty="0">
                <a:solidFill>
                  <a:srgbClr val="96A4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              </a:t>
            </a:r>
            <a:fld id="{C949CCB4-9A25-42E3-8A03-025FAB9C99A8}" type="slidenum">
              <a:rPr lang="en-US" sz="600">
                <a:solidFill>
                  <a:srgbClr val="96A4D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pPr algn="r">
                <a:spcBef>
                  <a:spcPct val="20000"/>
                </a:spcBef>
                <a:buClr>
                  <a:srgbClr val="BC042A"/>
                </a:buClr>
                <a:buSzPct val="95000"/>
                <a:buFont typeface="Wingdings" pitchFamily="2" charset="2"/>
                <a:buNone/>
                <a:tabLst>
                  <a:tab pos="341313" algn="l"/>
                  <a:tab pos="2286000" algn="l"/>
                </a:tabLst>
                <a:defRPr/>
              </a:pPr>
              <a:t>‹#›</a:t>
            </a:fld>
            <a:endParaRPr lang="en-US" sz="600" dirty="0">
              <a:solidFill>
                <a:srgbClr val="96A4D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Date Placeholder 4"/>
          <p:cNvSpPr txBox="1">
            <a:spLocks noGrp="1"/>
          </p:cNvSpPr>
          <p:nvPr/>
        </p:nvSpPr>
        <p:spPr bwMode="auto">
          <a:xfrm>
            <a:off x="0" y="6581775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64" tIns="46033" rIns="92064" bIns="46033" anchor="ctr"/>
          <a:lstStyle/>
          <a:p>
            <a:pPr algn="ctr">
              <a:spcBef>
                <a:spcPct val="20000"/>
              </a:spcBef>
              <a:buClr>
                <a:srgbClr val="BC042A"/>
              </a:buClr>
              <a:buSzPct val="95000"/>
              <a:buFont typeface="Wingdings" pitchFamily="2" charset="2"/>
              <a:buNone/>
              <a:defRPr/>
            </a:pPr>
            <a:endParaRPr lang="en-US" sz="600" b="0" dirty="0">
              <a:solidFill>
                <a:srgbClr val="96A4D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  <p:sldLayoutId id="2147483808" r:id="rId17"/>
    <p:sldLayoutId id="2147483809" r:id="rId18"/>
    <p:sldLayoutId id="2147483810" r:id="rId19"/>
  </p:sldLayoutIdLst>
  <p:transition spd="slow"/>
  <p:timing>
    <p:tnLst>
      <p:par>
        <p:cTn id="1" dur="indefinite" restart="never" nodeType="tmRoot"/>
      </p:par>
    </p:tnLst>
  </p:timing>
  <p:hf sldNum="0"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C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C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C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C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C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146" algn="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293" algn="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440" algn="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586" algn="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1313" indent="-3413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charset="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1363" indent="-2841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charset="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2270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charset="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98613" indent="-2270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charset="0"/>
        <a:buChar char="•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5813" indent="-2270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charset="0"/>
        <a:buChar char="•"/>
        <a:defRPr sz="1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306" indent="-228573" algn="l" rtl="0" eaLnBrk="1" fontAlgn="base" hangingPunct="1">
        <a:spcBef>
          <a:spcPct val="20000"/>
        </a:spcBef>
        <a:spcAft>
          <a:spcPct val="0"/>
        </a:spcAft>
        <a:buClr>
          <a:srgbClr val="0080C0"/>
        </a:buClr>
        <a:buSzPct val="60000"/>
        <a:buFont typeface="Wingdings" pitchFamily="2" charset="2"/>
        <a:buBlip>
          <a:blip r:embed="rId22"/>
        </a:buBlip>
        <a:defRPr sz="1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453" indent="-228573" algn="l" rtl="0" eaLnBrk="1" fontAlgn="base" hangingPunct="1">
        <a:spcBef>
          <a:spcPct val="20000"/>
        </a:spcBef>
        <a:spcAft>
          <a:spcPct val="0"/>
        </a:spcAft>
        <a:buClr>
          <a:srgbClr val="0080C0"/>
        </a:buClr>
        <a:buSzPct val="60000"/>
        <a:buFont typeface="Wingdings" pitchFamily="2" charset="2"/>
        <a:buBlip>
          <a:blip r:embed="rId22"/>
        </a:buBlip>
        <a:defRPr sz="1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8599" indent="-228573" algn="l" rtl="0" eaLnBrk="1" fontAlgn="base" hangingPunct="1">
        <a:spcBef>
          <a:spcPct val="20000"/>
        </a:spcBef>
        <a:spcAft>
          <a:spcPct val="0"/>
        </a:spcAft>
        <a:buClr>
          <a:srgbClr val="0080C0"/>
        </a:buClr>
        <a:buSzPct val="60000"/>
        <a:buFont typeface="Wingdings" pitchFamily="2" charset="2"/>
        <a:buBlip>
          <a:blip r:embed="rId22"/>
        </a:buBlip>
        <a:defRPr sz="1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5746" indent="-228573" algn="l" rtl="0" eaLnBrk="1" fontAlgn="base" hangingPunct="1">
        <a:spcBef>
          <a:spcPct val="20000"/>
        </a:spcBef>
        <a:spcAft>
          <a:spcPct val="0"/>
        </a:spcAft>
        <a:buClr>
          <a:srgbClr val="0080C0"/>
        </a:buClr>
        <a:buSzPct val="60000"/>
        <a:buFont typeface="Wingdings" pitchFamily="2" charset="2"/>
        <a:buBlip>
          <a:blip r:embed="rId22"/>
        </a:buBlip>
        <a:defRPr sz="1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7772400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632575"/>
            <a:ext cx="360363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600" b="0" smtClean="0">
                <a:solidFill>
                  <a:srgbClr val="96A4D6"/>
                </a:solidFill>
              </a:defRPr>
            </a:lvl1pPr>
          </a:lstStyle>
          <a:p>
            <a:pPr>
              <a:defRPr/>
            </a:pPr>
            <a:fld id="{1C214D3D-9C2A-4649-9693-39DA369EC4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146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293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44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586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1313" indent="-341313" algn="l" rtl="0" fontAlgn="base">
        <a:spcBef>
          <a:spcPct val="20000"/>
        </a:spcBef>
        <a:spcAft>
          <a:spcPct val="0"/>
        </a:spcAft>
        <a:buClr>
          <a:srgbClr val="BC042A"/>
        </a:buClr>
        <a:buSzPct val="95000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fontAlgn="base">
        <a:spcBef>
          <a:spcPct val="20000"/>
        </a:spcBef>
        <a:spcAft>
          <a:spcPct val="0"/>
        </a:spcAft>
        <a:buClr>
          <a:srgbClr val="BC042A"/>
        </a:buClr>
        <a:buSzPct val="95000"/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1413" indent="-227013" algn="l" rtl="0" fontAlgn="base">
        <a:spcBef>
          <a:spcPct val="20000"/>
        </a:spcBef>
        <a:spcAft>
          <a:spcPct val="0"/>
        </a:spcAft>
        <a:buClr>
          <a:srgbClr val="BC042A"/>
        </a:buClr>
        <a:buSzPct val="95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598613" indent="-227013" algn="l" rtl="0" fontAlgn="base">
        <a:spcBef>
          <a:spcPct val="20000"/>
        </a:spcBef>
        <a:spcAft>
          <a:spcPct val="0"/>
        </a:spcAft>
        <a:buClr>
          <a:srgbClr val="BC042A"/>
        </a:buClr>
        <a:buSzPct val="9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5813" indent="-227013" algn="l" rtl="0" fontAlgn="base">
        <a:spcBef>
          <a:spcPct val="20000"/>
        </a:spcBef>
        <a:spcAft>
          <a:spcPct val="0"/>
        </a:spcAft>
        <a:buClr>
          <a:srgbClr val="BC042A"/>
        </a:buClr>
        <a:buSzPct val="9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306" indent="-228573" algn="l" rtl="0" eaLnBrk="1" fontAlgn="base" hangingPunct="1">
        <a:spcBef>
          <a:spcPct val="20000"/>
        </a:spcBef>
        <a:spcAft>
          <a:spcPct val="0"/>
        </a:spcAft>
        <a:buClr>
          <a:srgbClr val="BC042A"/>
        </a:buClr>
        <a:buSzPct val="9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453" indent="-228573" algn="l" rtl="0" eaLnBrk="1" fontAlgn="base" hangingPunct="1">
        <a:spcBef>
          <a:spcPct val="20000"/>
        </a:spcBef>
        <a:spcAft>
          <a:spcPct val="0"/>
        </a:spcAft>
        <a:buClr>
          <a:srgbClr val="BC042A"/>
        </a:buClr>
        <a:buSzPct val="9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8599" indent="-228573" algn="l" rtl="0" eaLnBrk="1" fontAlgn="base" hangingPunct="1">
        <a:spcBef>
          <a:spcPct val="20000"/>
        </a:spcBef>
        <a:spcAft>
          <a:spcPct val="0"/>
        </a:spcAft>
        <a:buClr>
          <a:srgbClr val="BC042A"/>
        </a:buClr>
        <a:buSzPct val="9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5746" indent="-228573" algn="l" rtl="0" eaLnBrk="1" fontAlgn="base" hangingPunct="1">
        <a:spcBef>
          <a:spcPct val="20000"/>
        </a:spcBef>
        <a:spcAft>
          <a:spcPct val="0"/>
        </a:spcAft>
        <a:buClr>
          <a:srgbClr val="BC042A"/>
        </a:buClr>
        <a:buSzPct val="9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9142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1.wd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shade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009" y="482001"/>
            <a:ext cx="1975157" cy="66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 bwMode="auto">
          <a:xfrm>
            <a:off x="853274" y="602325"/>
            <a:ext cx="33214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285750" indent="-285750"/>
            <a:r>
              <a:rPr lang="en-US" sz="1800" dirty="0">
                <a:solidFill>
                  <a:schemeClr val="bg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en-US" sz="1800" dirty="0">
              <a:solidFill>
                <a:schemeClr val="bg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15295" y="4577711"/>
            <a:ext cx="3087224" cy="749820"/>
            <a:chOff x="1315295" y="4577711"/>
            <a:chExt cx="3087224" cy="749820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7362" y="4663357"/>
              <a:ext cx="1975157" cy="664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5295" y="4577711"/>
              <a:ext cx="1188720" cy="747866"/>
            </a:xfrm>
            <a:prstGeom prst="roundRect">
              <a:avLst>
                <a:gd name="adj" fmla="val 6015"/>
              </a:avLst>
            </a:prstGeom>
            <a:solidFill>
              <a:srgbClr val="FFFFFF">
                <a:shade val="85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76200" dir="13500000" sy="23000" kx="1200000" algn="br" rotWithShape="0">
                <a:prstClr val="black">
                  <a:alpha val="26000"/>
                </a:prstClr>
              </a:outerShdw>
              <a:softEdge rad="12700"/>
            </a:effectLst>
            <a:scene3d>
              <a:camera prst="perspectiveHeroicExtremeRightFacing" fov="7200000">
                <a:rot lat="21594732" lon="19563782" rev="471528"/>
              </a:camera>
              <a:lightRig rig="threePt" dir="t"/>
            </a:scene3d>
            <a:sp3d extrusionH="19050" contourW="6350">
              <a:extrusionClr>
                <a:schemeClr val="bg2">
                  <a:lumMod val="75000"/>
                  <a:lumOff val="25000"/>
                </a:schemeClr>
              </a:extrusionClr>
              <a:contourClr>
                <a:schemeClr val="bg2">
                  <a:lumMod val="75000"/>
                  <a:lumOff val="25000"/>
                </a:schemeClr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9" name="TextBox 28"/>
          <p:cNvSpPr txBox="1"/>
          <p:nvPr/>
        </p:nvSpPr>
        <p:spPr bwMode="auto">
          <a:xfrm>
            <a:off x="184149" y="5571866"/>
            <a:ext cx="288732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285750" indent="-285750"/>
            <a:r>
              <a:rPr lang="en-US" sz="1800" dirty="0" smtClean="0">
                <a:solidFill>
                  <a:schemeClr val="bg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Final logo With Graphic</a:t>
            </a:r>
            <a:endParaRPr lang="en-US" sz="1800" dirty="0">
              <a:solidFill>
                <a:schemeClr val="bg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346347" y="1854820"/>
            <a:ext cx="2933699" cy="1829387"/>
            <a:chOff x="5683312" y="4823181"/>
            <a:chExt cx="2933699" cy="1829387"/>
          </a:xfrm>
        </p:grpSpPr>
        <p:sp>
          <p:nvSpPr>
            <p:cNvPr id="31" name="Rounded Rectangle 30"/>
            <p:cNvSpPr/>
            <p:nvPr/>
          </p:nvSpPr>
          <p:spPr bwMode="auto">
            <a:xfrm>
              <a:off x="5683312" y="4823181"/>
              <a:ext cx="2933699" cy="1829387"/>
            </a:xfrm>
            <a:prstGeom prst="roundRect">
              <a:avLst>
                <a:gd name="adj" fmla="val 9234"/>
              </a:avLst>
            </a:prstGeom>
            <a:solidFill>
              <a:schemeClr val="tx1"/>
            </a:solidFill>
            <a:ln>
              <a:solidFill>
                <a:schemeClr val="bg2"/>
              </a:solidFill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32" name="Rounded Rectangle 31"/>
            <p:cNvSpPr/>
            <p:nvPr/>
          </p:nvSpPr>
          <p:spPr bwMode="auto">
            <a:xfrm>
              <a:off x="7171933" y="4998358"/>
              <a:ext cx="1284110" cy="328390"/>
            </a:xfrm>
            <a:prstGeom prst="roundRect">
              <a:avLst>
                <a:gd name="adj" fmla="val 9234"/>
              </a:avLst>
            </a:prstGeom>
            <a:solidFill>
              <a:schemeClr val="tx1"/>
            </a:solidFill>
            <a:ln>
              <a:solidFill>
                <a:schemeClr val="bg2"/>
              </a:solidFill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none" lIns="92075" tIns="0" rIns="92075" bIns="73152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i="0" u="none" strike="noStrike" cap="none" normalizeH="0" baseline="0" dirty="0" smtClean="0">
                  <a:ln>
                    <a:noFill/>
                  </a:ln>
                  <a:solidFill>
                    <a:schemeClr val="bg2">
                      <a:lumMod val="95000"/>
                      <a:lumOff val="5000"/>
                    </a:schemeClr>
                  </a:solidFill>
                  <a:latin typeface="Digital Readout Thick Upright" pitchFamily="2" charset="0"/>
                </a:rPr>
                <a:t>PCS</a:t>
              </a:r>
              <a:endPara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95000"/>
                    <a:lumOff val="5000"/>
                  </a:schemeClr>
                </a:solidFill>
                <a:latin typeface="Digital Readout Thick Upright" pitchFamily="2" charset="0"/>
              </a:endParaRPr>
            </a:p>
          </p:txBody>
        </p:sp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6681" y="5991659"/>
              <a:ext cx="397043" cy="459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2272" y="5413836"/>
              <a:ext cx="369542" cy="325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" name="TextBox 34"/>
          <p:cNvSpPr txBox="1"/>
          <p:nvPr/>
        </p:nvSpPr>
        <p:spPr bwMode="auto">
          <a:xfrm>
            <a:off x="284310" y="1332956"/>
            <a:ext cx="186942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285750" indent="-285750"/>
            <a:r>
              <a:rPr lang="en-US" sz="1800" dirty="0" smtClean="0">
                <a:solidFill>
                  <a:schemeClr val="bg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Final logo only</a:t>
            </a:r>
            <a:endParaRPr lang="en-US" sz="1800" dirty="0">
              <a:solidFill>
                <a:schemeClr val="bg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SFLASH" val=""/>
  <p:tag name="WSFLAPOS" val="before"/>
  <p:tag name="WSNEWSLIDE" val=" No"/>
</p:tagLst>
</file>

<file path=ppt/theme/theme1.xml><?xml version="1.0" encoding="utf-8"?>
<a:theme xmlns:a="http://schemas.openxmlformats.org/drawingml/2006/main" name="blank">
  <a:themeElements>
    <a:clrScheme name="Solicore strategy May 2004 V7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licore strategy May 2004 V7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2075" tIns="46038" rIns="92075" bIns="46038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1" i="0" u="none" strike="noStrike" cap="none" normalizeH="0" baseline="0" smtClean="0">
            <a:ln>
              <a:noFill/>
            </a:ln>
            <a:solidFill>
              <a:srgbClr val="FF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  <a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FF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  <a:txDef>
      <a:spPr bwMode="auto">
        <a:noFill/>
        <a:ln w="9525" algn="ctr">
          <a:noFill/>
          <a:miter lim="800000"/>
          <a:headEnd/>
          <a:tailEnd/>
        </a:ln>
        <a:effectLst/>
      </a:spPr>
      <a:bodyPr>
        <a:spAutoFit/>
      </a:bodyPr>
      <a:lstStyle>
        <a:defPPr marL="285750" indent="-285750">
          <a:defRPr sz="1800" dirty="0" err="1">
            <a:effectLst>
              <a:outerShdw blurRad="38100" dist="38100" dir="2700000" algn="tl">
                <a:srgbClr val="000000"/>
              </a:outerShdw>
            </a:effectLst>
          </a:defRPr>
        </a:defPPr>
      </a:lstStyle>
    </a:txDef>
  </a:objectDefaults>
  <a:extraClrSchemeLst>
    <a:extraClrScheme>
      <a:clrScheme name="Solicore strategy May 2004 V7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icore strategy May 2004 V7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icore strategy May 2004 V7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icore strategy May 2004 V7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icore strategy May 2004 V7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MT Presentation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icore strategy May 2004 V7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BC042A"/>
          </a:buClr>
          <a:buSzPct val="95000"/>
          <a:buFont typeface="Wingdings" pitchFamily="2" charset="2"/>
          <a:buChar char="§"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BC042A"/>
          </a:buClr>
          <a:buSzPct val="95000"/>
          <a:buFont typeface="Wingdings" pitchFamily="2" charset="2"/>
          <a:buChar char="§"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Solicore strategy May 2004 V7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icore strategy May 2004 V7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icore strategy May 2004 V7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icore strategy May 2004 V7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icore strategy May 2004 V7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95</TotalTime>
  <Words>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blank</vt:lpstr>
      <vt:lpstr>PMT Presentation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DaCo</dc:creator>
  <cp:lastModifiedBy>DaCo</cp:lastModifiedBy>
  <cp:revision>10</cp:revision>
  <cp:lastPrinted>1601-01-01T00:00:00Z</cp:lastPrinted>
  <dcterms:created xsi:type="dcterms:W3CDTF">2013-07-29T20:36:25Z</dcterms:created>
  <dcterms:modified xsi:type="dcterms:W3CDTF">2013-07-30T14:31:25Z</dcterms:modified>
</cp:coreProperties>
</file>